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CARBOHYDRATES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Jeopardy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9516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are the four large organic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Compound groups?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Carbohydrates, proteins, lipids, nucleic acids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61606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in the general formula for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Carbohydrates?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76600" y="3429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</a:t>
            </a:r>
            <a:r>
              <a:rPr lang="en-US" sz="3600" baseline="-25000" dirty="0" smtClean="0">
                <a:solidFill>
                  <a:srgbClr val="FFFF00"/>
                </a:solidFill>
                <a:latin typeface="+mn-lt"/>
              </a:rPr>
              <a:t>2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O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53912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Monomers of carbohydrates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4290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monosaccharides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1266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energy storage form in animals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glycogen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0753" y="1752599"/>
            <a:ext cx="52116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Where is glycogen stored?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429000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Liver and muscles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16514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Storage form of energy in plants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starch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607089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Polysaccharide in the thick cell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wall of plants?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cellulose</a:t>
            </a:r>
            <a:endParaRPr lang="en-US" sz="3600" dirty="0" smtClean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1114425" y="838200"/>
            <a:ext cx="70294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3600" dirty="0"/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Polysaccharide in the thick cell wall of fungi and exoskeleton of arthropods (insects and their friends)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chitin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990600" y="1295400"/>
            <a:ext cx="653255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Bonds formed between monomers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by condensation are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Types of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bonds (in any group)?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covalent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name of the </a:t>
            </a:r>
            <a:r>
              <a:rPr lang="en-US" sz="3600" u="sng" dirty="0" smtClean="0">
                <a:solidFill>
                  <a:schemeClr val="bg1"/>
                </a:solidFill>
                <a:latin typeface="Times New Roman" pitchFamily="18" charset="0"/>
              </a:rPr>
              <a:t>specific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bond formed that joins monosaccharides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Glycosidic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linkage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122487" y="838200"/>
            <a:ext cx="44418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Reaction that joins monomers by removing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water –give BOTH terms!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429000"/>
            <a:ext cx="472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Dehydration synthesis or condensation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Energy and structural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9718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Two uses of carbohydrates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amylase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Enzyme used to break down starch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Enzyme humans use to break down cellulose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NONE! We can’t!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147703" y="533400"/>
            <a:ext cx="4544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List three disaccharides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Lactose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Sucrose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maltose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45448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List 2 monosaccharides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3581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Glucose and fructose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762000"/>
            <a:ext cx="48466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 is the major difference 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between starch, cellulose, and glycogen</a:t>
            </a:r>
            <a:r>
              <a:rPr lang="en-US" sz="3600" dirty="0" smtClean="0">
                <a:solidFill>
                  <a:schemeClr val="bg1"/>
                </a:solidFill>
                <a:latin typeface="+mn-lt"/>
              </a:rPr>
              <a:t>?</a:t>
            </a:r>
            <a:endParaRPr lang="en-US" sz="3600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The way the molecules are arranged. (structure)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The linkages are different (alpha or beta)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79047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polysaccharide is a variation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of glucose with a NITROGENOUS arm?</a:t>
            </a:r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362200" y="41148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chitin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25042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Reaction that splits polymers by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Adding water</a:t>
            </a: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hydrolysis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40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chemeClr val="bg1"/>
                </a:solidFill>
                <a:latin typeface="Times New Roman" pitchFamily="18" charset="0"/>
              </a:rPr>
              <a:t>20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is probably what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type of </a:t>
            </a:r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carbohydrate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polysaccharide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762000"/>
            <a:ext cx="3545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monosaccharide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00200" y="2133600"/>
            <a:ext cx="31813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One of these is probably a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what?</a:t>
            </a:r>
            <a:r>
              <a:rPr lang="en-US" sz="3200" dirty="0" err="1" smtClean="0">
                <a:latin typeface="+mn-lt"/>
              </a:rPr>
              <a:t>e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651324" y="1143000"/>
            <a:ext cx="79175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are the two ways to classify sugars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Location of carbonyl and the number of carbons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.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2" y="762000"/>
            <a:ext cx="96009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Glycogen, starch, cellulose, chitin are all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what? (specifically)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polysaccharides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5700" y="838200"/>
            <a:ext cx="703718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Starch and cellulose are both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polymers of glucose but differ in the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glycosidic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linkages. 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are the two types of linkages? 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Alpha and beta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612218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linkage does starch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have that our enzymes </a:t>
            </a:r>
            <a:r>
              <a:rPr lang="en-US" sz="3600" u="sng" dirty="0" smtClean="0">
                <a:solidFill>
                  <a:schemeClr val="bg1"/>
                </a:solidFill>
                <a:latin typeface="Times New Roman" pitchFamily="18" charset="0"/>
              </a:rPr>
              <a:t>are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able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to hydrolyze?</a:t>
            </a: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577997" y="3962399"/>
            <a:ext cx="11849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alpha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362</Words>
  <Application>Microsoft Office PowerPoint</Application>
  <PresentationFormat>On-screen Show (4:3)</PresentationFormat>
  <Paragraphs>105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106</cp:revision>
  <dcterms:created xsi:type="dcterms:W3CDTF">2003-05-14T01:07:43Z</dcterms:created>
  <dcterms:modified xsi:type="dcterms:W3CDTF">2019-01-10T19:43:01Z</dcterms:modified>
</cp:coreProperties>
</file>